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Default Extension="wav" ContentType="audio/wav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02" y="1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468C-599D-485D-9F52-962BD3289C73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9F43-3B7C-4140-8487-00FC5C101B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468C-599D-485D-9F52-962BD3289C73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9F43-3B7C-4140-8487-00FC5C101B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468C-599D-485D-9F52-962BD3289C73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9F43-3B7C-4140-8487-00FC5C101B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468C-599D-485D-9F52-962BD3289C73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9F43-3B7C-4140-8487-00FC5C101B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468C-599D-485D-9F52-962BD3289C73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9F43-3B7C-4140-8487-00FC5C101B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468C-599D-485D-9F52-962BD3289C73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9F43-3B7C-4140-8487-00FC5C101B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468C-599D-485D-9F52-962BD3289C73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9F43-3B7C-4140-8487-00FC5C101B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468C-599D-485D-9F52-962BD3289C73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9F43-3B7C-4140-8487-00FC5C101B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468C-599D-485D-9F52-962BD3289C73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9F43-3B7C-4140-8487-00FC5C101B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468C-599D-485D-9F52-962BD3289C73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9F43-3B7C-4140-8487-00FC5C101B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468C-599D-485D-9F52-962BD3289C73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9F43-3B7C-4140-8487-00FC5C101B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D468C-599D-485D-9F52-962BD3289C73}" type="datetimeFigureOut">
              <a:rPr lang="es-ES" smtClean="0"/>
              <a:pPr/>
              <a:t>19/06/2012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59F43-3B7C-4140-8487-00FC5C101B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microsoft.com/office/2007/relationships/media" Target="../media/media1.wav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microsoft.com/office/2007/relationships/media" Target="../media/media2.wav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wav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microsoft.com/office/2007/relationships/media" Target="../media/media3.wav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wav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microsoft.com/office/2007/relationships/media" Target="../media/media4.wav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wav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microsoft.com/office/2007/relationships/media" Target="../media/media5.wav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wav"/><Relationship Id="rId1" Type="http://schemas.openxmlformats.org/officeDocument/2006/relationships/tags" Target="../tags/tag7.xml"/><Relationship Id="rId6" Type="http://schemas.openxmlformats.org/officeDocument/2006/relationships/image" Target="../media/image3.png"/><Relationship Id="rId5" Type="http://schemas.microsoft.com/office/2007/relationships/media" Target="../media/media6.wav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1470025"/>
          </a:xfrm>
        </p:spPr>
        <p:txBody>
          <a:bodyPr>
            <a:noAutofit/>
          </a:bodyPr>
          <a:lstStyle/>
          <a:p>
            <a:r>
              <a:rPr lang="es-ES" sz="7200" dirty="0" err="1" smtClean="0">
                <a:solidFill>
                  <a:schemeClr val="bg1"/>
                </a:solidFill>
                <a:latin typeface="Snap ITC" pitchFamily="82" charset="0"/>
              </a:rPr>
              <a:t>Lenda</a:t>
            </a:r>
            <a:r>
              <a:rPr lang="es-ES" sz="7200" dirty="0" smtClean="0">
                <a:solidFill>
                  <a:schemeClr val="bg1"/>
                </a:solidFill>
                <a:latin typeface="Snap ITC" pitchFamily="82" charset="0"/>
              </a:rPr>
              <a:t> Galega</a:t>
            </a:r>
            <a:endParaRPr lang="es-ES" sz="7200" dirty="0">
              <a:solidFill>
                <a:schemeClr val="bg1"/>
              </a:solidFill>
              <a:latin typeface="Snap ITC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85918" y="3643314"/>
            <a:ext cx="5072098" cy="2566990"/>
          </a:xfrm>
        </p:spPr>
        <p:txBody>
          <a:bodyPr>
            <a:normAutofit fontScale="85000" lnSpcReduction="20000"/>
          </a:bodyPr>
          <a:lstStyle/>
          <a:p>
            <a:r>
              <a:rPr lang="es-ES" sz="6400" dirty="0" smtClean="0">
                <a:solidFill>
                  <a:schemeClr val="bg1"/>
                </a:solidFill>
              </a:rPr>
              <a:t>Javier </a:t>
            </a:r>
            <a:r>
              <a:rPr lang="es-ES" sz="6400" dirty="0" smtClean="0">
                <a:solidFill>
                  <a:schemeClr val="bg1"/>
                </a:solidFill>
              </a:rPr>
              <a:t>Álvarez</a:t>
            </a:r>
            <a:endParaRPr lang="es-ES" sz="6400" dirty="0" smtClean="0">
              <a:solidFill>
                <a:schemeClr val="bg1"/>
              </a:solidFill>
            </a:endParaRPr>
          </a:p>
          <a:p>
            <a:r>
              <a:rPr lang="es-ES" sz="6400" dirty="0" smtClean="0">
                <a:solidFill>
                  <a:schemeClr val="bg1"/>
                </a:solidFill>
              </a:rPr>
              <a:t>Pablo </a:t>
            </a:r>
            <a:r>
              <a:rPr lang="es-ES" sz="6400" dirty="0" smtClean="0">
                <a:solidFill>
                  <a:schemeClr val="bg1"/>
                </a:solidFill>
              </a:rPr>
              <a:t>Bugidos</a:t>
            </a:r>
            <a:endParaRPr lang="es-ES" sz="6400" dirty="0" smtClean="0">
              <a:solidFill>
                <a:schemeClr val="bg1"/>
              </a:solidFill>
            </a:endParaRPr>
          </a:p>
          <a:p>
            <a:r>
              <a:rPr lang="es-ES" sz="6400" dirty="0" smtClean="0">
                <a:solidFill>
                  <a:schemeClr val="bg1"/>
                </a:solidFill>
              </a:rPr>
              <a:t>Fátima </a:t>
            </a:r>
            <a:r>
              <a:rPr lang="es-ES" sz="6400" dirty="0" smtClean="0">
                <a:solidFill>
                  <a:schemeClr val="bg1"/>
                </a:solidFill>
              </a:rPr>
              <a:t>Núñez</a:t>
            </a:r>
            <a:endParaRPr lang="es-ES" sz="6400" dirty="0" smtClean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92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14282" y="1142984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solidFill>
                  <a:schemeClr val="bg1"/>
                </a:solidFill>
                <a:latin typeface="Old English Text MT" pitchFamily="66" charset="0"/>
              </a:rPr>
              <a:t>O monstro da </a:t>
            </a:r>
            <a:r>
              <a:rPr lang="es-ES" sz="4800" dirty="0" err="1" smtClean="0">
                <a:solidFill>
                  <a:schemeClr val="bg1"/>
                </a:solidFill>
                <a:latin typeface="Old English Text MT" pitchFamily="66" charset="0"/>
              </a:rPr>
              <a:t>Lagoa</a:t>
            </a:r>
            <a:r>
              <a:rPr lang="es-ES" sz="4800" dirty="0" smtClean="0">
                <a:solidFill>
                  <a:schemeClr val="bg1"/>
                </a:solidFill>
                <a:latin typeface="Old English Text MT" pitchFamily="66" charset="0"/>
              </a:rPr>
              <a:t> do Castelo</a:t>
            </a:r>
            <a:endParaRPr lang="es-ES" sz="4800" dirty="0">
              <a:solidFill>
                <a:schemeClr val="bg1"/>
              </a:solidFill>
              <a:latin typeface="Old English Text MT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9552" y="2996952"/>
            <a:ext cx="607223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Conta a lenda, que </a:t>
            </a:r>
            <a:r>
              <a:rPr lang="pt-BR" sz="2400" dirty="0" err="1" smtClean="0"/>
              <a:t>fai</a:t>
            </a:r>
            <a:r>
              <a:rPr lang="pt-BR" sz="2400" dirty="0" smtClean="0"/>
              <a:t> </a:t>
            </a:r>
            <a:r>
              <a:rPr lang="pt-BR" sz="2400" dirty="0" err="1" smtClean="0"/>
              <a:t>moito</a:t>
            </a:r>
            <a:r>
              <a:rPr lang="pt-BR" sz="2400" dirty="0" smtClean="0"/>
              <a:t> tempo na lagoa de Serras do Castelo da </a:t>
            </a:r>
            <a:r>
              <a:rPr lang="pt-BR" sz="2400" dirty="0" err="1" smtClean="0"/>
              <a:t>provincia</a:t>
            </a:r>
            <a:r>
              <a:rPr lang="pt-BR" sz="2400" dirty="0" smtClean="0"/>
              <a:t> de </a:t>
            </a:r>
            <a:r>
              <a:rPr lang="pt-BR" sz="2400" dirty="0" err="1" smtClean="0"/>
              <a:t>Lugo</a:t>
            </a:r>
            <a:r>
              <a:rPr lang="pt-BR" sz="2400" dirty="0" smtClean="0"/>
              <a:t>, unha lagoa que apenas </a:t>
            </a:r>
            <a:r>
              <a:rPr lang="pt-BR" sz="2400" dirty="0" err="1" smtClean="0"/>
              <a:t>ten</a:t>
            </a:r>
            <a:r>
              <a:rPr lang="pt-BR" sz="2400" dirty="0" smtClean="0"/>
              <a:t> </a:t>
            </a:r>
            <a:r>
              <a:rPr lang="pt-BR" sz="2400" dirty="0" err="1" smtClean="0"/>
              <a:t>fondura</a:t>
            </a:r>
            <a:r>
              <a:rPr lang="pt-BR" sz="2400" dirty="0" smtClean="0"/>
              <a:t>, e que no </a:t>
            </a:r>
            <a:r>
              <a:rPr lang="pt-BR" sz="2400" dirty="0" err="1" smtClean="0"/>
              <a:t>verán</a:t>
            </a:r>
            <a:r>
              <a:rPr lang="pt-BR" sz="2400" dirty="0" smtClean="0"/>
              <a:t> case está seca...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es-ES" dirty="0"/>
          </a:p>
        </p:txBody>
      </p:sp>
      <p:pic>
        <p:nvPicPr>
          <p:cNvPr id="5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="" xmlns:p14="http://schemas.microsoft.com/office/powerpoint/2010/main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8244408" y="188640"/>
            <a:ext cx="609600" cy="609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07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145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214290"/>
            <a:ext cx="45720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…habita un monstro que </a:t>
            </a:r>
            <a:r>
              <a:rPr lang="es-ES" sz="2800" dirty="0" err="1" smtClean="0"/>
              <a:t>protexe</a:t>
            </a:r>
            <a:r>
              <a:rPr lang="es-ES" sz="2800" dirty="0" smtClean="0"/>
              <a:t> </a:t>
            </a:r>
            <a:r>
              <a:rPr lang="es-ES" sz="2800" dirty="0" err="1" smtClean="0"/>
              <a:t>unha</a:t>
            </a:r>
            <a:r>
              <a:rPr lang="es-ES" sz="2800" dirty="0" smtClean="0"/>
              <a:t> valiosa </a:t>
            </a:r>
            <a:r>
              <a:rPr lang="es-ES" sz="2800" dirty="0" err="1" smtClean="0"/>
              <a:t>campá</a:t>
            </a:r>
            <a:r>
              <a:rPr lang="es-ES" sz="2800" dirty="0" smtClean="0"/>
              <a:t> de </a:t>
            </a:r>
            <a:r>
              <a:rPr lang="es-ES" sz="2800" dirty="0" err="1" smtClean="0"/>
              <a:t>ouro</a:t>
            </a:r>
            <a:r>
              <a:rPr lang="es-ES" sz="2800" dirty="0" smtClean="0"/>
              <a:t>, e cando </a:t>
            </a:r>
            <a:r>
              <a:rPr lang="es-ES" sz="2800" dirty="0" err="1" smtClean="0"/>
              <a:t>chega</a:t>
            </a:r>
            <a:r>
              <a:rPr lang="es-ES" sz="2800" dirty="0" smtClean="0"/>
              <a:t> o verán e a </a:t>
            </a:r>
            <a:r>
              <a:rPr lang="es-ES" sz="2800" dirty="0" err="1" smtClean="0"/>
              <a:t>lagoa</a:t>
            </a:r>
            <a:r>
              <a:rPr lang="es-ES" sz="2800" dirty="0" smtClean="0"/>
              <a:t> </a:t>
            </a:r>
            <a:r>
              <a:rPr lang="es-ES" sz="2800" dirty="0" err="1" smtClean="0"/>
              <a:t>sécase</a:t>
            </a:r>
            <a:r>
              <a:rPr lang="es-ES" sz="2800" dirty="0" smtClean="0"/>
              <a:t> o monstro </a:t>
            </a:r>
            <a:r>
              <a:rPr lang="es-ES" sz="2800" dirty="0" err="1" smtClean="0"/>
              <a:t>entérrase</a:t>
            </a:r>
            <a:r>
              <a:rPr lang="es-ES" sz="2800" dirty="0" smtClean="0"/>
              <a:t> e </a:t>
            </a:r>
            <a:r>
              <a:rPr lang="es-ES" sz="2800" dirty="0" err="1" smtClean="0"/>
              <a:t>lévase</a:t>
            </a:r>
            <a:r>
              <a:rPr lang="es-ES" sz="2800" dirty="0" smtClean="0"/>
              <a:t> consigo a </a:t>
            </a:r>
            <a:r>
              <a:rPr lang="es-ES" sz="2800" dirty="0" err="1" smtClean="0"/>
              <a:t>campá</a:t>
            </a:r>
            <a:r>
              <a:rPr lang="es-ES" sz="2800" dirty="0" smtClean="0"/>
              <a:t>….</a:t>
            </a:r>
            <a:endParaRPr lang="es-ES" sz="2800" dirty="0"/>
          </a:p>
        </p:txBody>
      </p:sp>
      <p:pic>
        <p:nvPicPr>
          <p:cNvPr id="2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="" xmlns:p14="http://schemas.microsoft.com/office/powerpoint/2010/main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8341673" y="239469"/>
            <a:ext cx="609600" cy="609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156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909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285984" y="3429000"/>
            <a:ext cx="44291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… un día de inverno, a un cura </a:t>
            </a:r>
            <a:r>
              <a:rPr lang="es-ES" sz="2800" dirty="0" err="1" smtClean="0">
                <a:solidFill>
                  <a:schemeClr val="bg1"/>
                </a:solidFill>
              </a:rPr>
              <a:t>antollóuselle</a:t>
            </a:r>
            <a:r>
              <a:rPr lang="es-ES" sz="2800" dirty="0" smtClean="0">
                <a:solidFill>
                  <a:schemeClr val="bg1"/>
                </a:solidFill>
              </a:rPr>
              <a:t> ter </a:t>
            </a:r>
            <a:r>
              <a:rPr lang="es-ES" sz="2800" dirty="0" err="1" smtClean="0">
                <a:solidFill>
                  <a:schemeClr val="bg1"/>
                </a:solidFill>
              </a:rPr>
              <a:t>unha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campá</a:t>
            </a:r>
            <a:r>
              <a:rPr lang="es-ES" sz="2800" dirty="0" smtClean="0">
                <a:solidFill>
                  <a:schemeClr val="bg1"/>
                </a:solidFill>
              </a:rPr>
              <a:t> de </a:t>
            </a:r>
            <a:r>
              <a:rPr lang="es-ES" sz="2800" dirty="0" err="1" smtClean="0">
                <a:solidFill>
                  <a:schemeClr val="bg1"/>
                </a:solidFill>
              </a:rPr>
              <a:t>ouro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na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súa</a:t>
            </a:r>
            <a:r>
              <a:rPr lang="es-ES" sz="2800" dirty="0" smtClean="0">
                <a:solidFill>
                  <a:schemeClr val="bg1"/>
                </a:solidFill>
              </a:rPr>
              <a:t> parroquia , para poder  presumir dela…</a:t>
            </a:r>
            <a:endParaRPr lang="es-ES" sz="2800" dirty="0">
              <a:solidFill>
                <a:schemeClr val="bg1"/>
              </a:solidFill>
            </a:endParaRPr>
          </a:p>
        </p:txBody>
      </p:sp>
      <p:pic>
        <p:nvPicPr>
          <p:cNvPr id="5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="" xmlns:p14="http://schemas.microsoft.com/office/powerpoint/2010/main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7956376" y="404664"/>
            <a:ext cx="609600" cy="609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87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63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444208" y="2636912"/>
            <a:ext cx="25003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… </a:t>
            </a:r>
            <a:r>
              <a:rPr lang="es-ES" sz="2800" dirty="0" err="1" smtClean="0">
                <a:solidFill>
                  <a:schemeClr val="bg1"/>
                </a:solidFill>
              </a:rPr>
              <a:t>entón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foi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pedirlle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axuda</a:t>
            </a:r>
            <a:r>
              <a:rPr lang="es-ES" sz="2800" dirty="0" smtClean="0">
                <a:solidFill>
                  <a:schemeClr val="bg1"/>
                </a:solidFill>
              </a:rPr>
              <a:t> a un </a:t>
            </a:r>
            <a:r>
              <a:rPr lang="es-ES" sz="2800" dirty="0" err="1" smtClean="0">
                <a:solidFill>
                  <a:schemeClr val="bg1"/>
                </a:solidFill>
              </a:rPr>
              <a:t>recén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chegado</a:t>
            </a:r>
            <a:r>
              <a:rPr lang="es-ES" sz="2800" dirty="0" smtClean="0">
                <a:solidFill>
                  <a:schemeClr val="bg1"/>
                </a:solidFill>
              </a:rPr>
              <a:t>, e </a:t>
            </a:r>
            <a:r>
              <a:rPr lang="es-ES" sz="2800" dirty="0" err="1" smtClean="0">
                <a:solidFill>
                  <a:schemeClr val="bg1"/>
                </a:solidFill>
              </a:rPr>
              <a:t>pedíulle</a:t>
            </a:r>
            <a:r>
              <a:rPr lang="es-ES" sz="2800" dirty="0" smtClean="0">
                <a:solidFill>
                  <a:schemeClr val="bg1"/>
                </a:solidFill>
              </a:rPr>
              <a:t> un libro de </a:t>
            </a:r>
            <a:r>
              <a:rPr lang="es-ES" sz="2800" dirty="0" err="1" smtClean="0">
                <a:solidFill>
                  <a:schemeClr val="bg1"/>
                </a:solidFill>
              </a:rPr>
              <a:t>maxia</a:t>
            </a:r>
            <a:r>
              <a:rPr lang="es-ES" sz="2800" dirty="0" smtClean="0">
                <a:solidFill>
                  <a:schemeClr val="bg1"/>
                </a:solidFill>
              </a:rPr>
              <a:t> negra, e </a:t>
            </a:r>
            <a:r>
              <a:rPr lang="es-ES" sz="2800" dirty="0" err="1" smtClean="0">
                <a:solidFill>
                  <a:schemeClr val="bg1"/>
                </a:solidFill>
              </a:rPr>
              <a:t>despois</a:t>
            </a:r>
            <a:r>
              <a:rPr lang="es-ES" sz="2800" dirty="0" smtClean="0">
                <a:solidFill>
                  <a:schemeClr val="bg1"/>
                </a:solidFill>
              </a:rPr>
              <a:t> …</a:t>
            </a:r>
            <a:endParaRPr lang="es-ES" sz="2800" dirty="0">
              <a:solidFill>
                <a:schemeClr val="bg1"/>
              </a:solidFill>
            </a:endParaRPr>
          </a:p>
        </p:txBody>
      </p:sp>
      <p:pic>
        <p:nvPicPr>
          <p:cNvPr id="4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="" xmlns:p14="http://schemas.microsoft.com/office/powerpoint/2010/main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8028384" y="188640"/>
            <a:ext cx="609600" cy="609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81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578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428860" y="5000636"/>
            <a:ext cx="43577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... </a:t>
            </a:r>
            <a:r>
              <a:rPr lang="es-ES" sz="2800" dirty="0" err="1" smtClean="0">
                <a:solidFill>
                  <a:schemeClr val="bg1"/>
                </a:solidFill>
              </a:rPr>
              <a:t>foron</a:t>
            </a:r>
            <a:r>
              <a:rPr lang="es-ES" sz="2800" dirty="0" smtClean="0">
                <a:solidFill>
                  <a:schemeClr val="bg1"/>
                </a:solidFill>
              </a:rPr>
              <a:t> buscar o </a:t>
            </a:r>
            <a:r>
              <a:rPr lang="es-ES" sz="2800" dirty="0" err="1" smtClean="0">
                <a:solidFill>
                  <a:schemeClr val="bg1"/>
                </a:solidFill>
              </a:rPr>
              <a:t>sacristián</a:t>
            </a:r>
            <a:r>
              <a:rPr lang="es-ES" sz="2800" dirty="0" smtClean="0">
                <a:solidFill>
                  <a:schemeClr val="bg1"/>
                </a:solidFill>
              </a:rPr>
              <a:t> da parroquia para </a:t>
            </a:r>
            <a:r>
              <a:rPr lang="es-ES" sz="2800" dirty="0" err="1" smtClean="0">
                <a:solidFill>
                  <a:schemeClr val="bg1"/>
                </a:solidFill>
              </a:rPr>
              <a:t>pedirlle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axuda</a:t>
            </a:r>
            <a:r>
              <a:rPr lang="es-ES" sz="2800" dirty="0" smtClean="0">
                <a:solidFill>
                  <a:schemeClr val="bg1"/>
                </a:solidFill>
              </a:rPr>
              <a:t> , e todos </a:t>
            </a:r>
            <a:r>
              <a:rPr lang="es-ES" sz="2800" dirty="0" err="1" smtClean="0">
                <a:solidFill>
                  <a:schemeClr val="bg1"/>
                </a:solidFill>
              </a:rPr>
              <a:t>xuntos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foron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</a:rPr>
              <a:t>camiñando</a:t>
            </a:r>
            <a:r>
              <a:rPr lang="es-ES" sz="2800" dirty="0" smtClean="0">
                <a:solidFill>
                  <a:schemeClr val="bg1"/>
                </a:solidFill>
              </a:rPr>
              <a:t> ata a  </a:t>
            </a:r>
            <a:r>
              <a:rPr lang="es-ES" sz="2800" dirty="0" err="1" smtClean="0">
                <a:solidFill>
                  <a:schemeClr val="bg1"/>
                </a:solidFill>
              </a:rPr>
              <a:t>lagoa</a:t>
            </a:r>
            <a:r>
              <a:rPr lang="es-ES" sz="2800" dirty="0" smtClean="0">
                <a:solidFill>
                  <a:schemeClr val="bg1"/>
                </a:solidFill>
              </a:rPr>
              <a:t>…</a:t>
            </a:r>
            <a:endParaRPr lang="es-ES" sz="2800" dirty="0">
              <a:solidFill>
                <a:schemeClr val="bg1"/>
              </a:solidFill>
            </a:endParaRPr>
          </a:p>
        </p:txBody>
      </p:sp>
      <p:pic>
        <p:nvPicPr>
          <p:cNvPr id="4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="" xmlns:p14="http://schemas.microsoft.com/office/powerpoint/2010/main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8100392" y="332656"/>
            <a:ext cx="609600" cy="609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88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95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585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1186" y="1196752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… </a:t>
            </a:r>
            <a:r>
              <a:rPr lang="es-ES" dirty="0" err="1" smtClean="0">
                <a:solidFill>
                  <a:schemeClr val="bg1"/>
                </a:solidFill>
              </a:rPr>
              <a:t>xa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na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lagoa</a:t>
            </a:r>
            <a:r>
              <a:rPr lang="es-ES" dirty="0" smtClean="0">
                <a:solidFill>
                  <a:schemeClr val="bg1"/>
                </a:solidFill>
              </a:rPr>
              <a:t> , o sacristán </a:t>
            </a:r>
            <a:r>
              <a:rPr lang="es-ES" dirty="0" err="1" smtClean="0">
                <a:solidFill>
                  <a:schemeClr val="bg1"/>
                </a:solidFill>
              </a:rPr>
              <a:t>comezou</a:t>
            </a:r>
            <a:r>
              <a:rPr lang="es-ES" dirty="0" smtClean="0">
                <a:solidFill>
                  <a:schemeClr val="bg1"/>
                </a:solidFill>
              </a:rPr>
              <a:t> a </a:t>
            </a:r>
            <a:r>
              <a:rPr lang="es-ES" dirty="0" err="1" smtClean="0">
                <a:solidFill>
                  <a:schemeClr val="bg1"/>
                </a:solidFill>
              </a:rPr>
              <a:t>ler</a:t>
            </a:r>
            <a:r>
              <a:rPr lang="es-ES" dirty="0" smtClean="0">
                <a:solidFill>
                  <a:schemeClr val="bg1"/>
                </a:solidFill>
              </a:rPr>
              <a:t> o libro, e as </a:t>
            </a:r>
            <a:r>
              <a:rPr lang="es-ES" dirty="0" err="1" smtClean="0">
                <a:solidFill>
                  <a:schemeClr val="bg1"/>
                </a:solidFill>
              </a:rPr>
              <a:t>augas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apartáronse</a:t>
            </a:r>
            <a:r>
              <a:rPr lang="es-ES" dirty="0" smtClean="0">
                <a:solidFill>
                  <a:schemeClr val="bg1"/>
                </a:solidFill>
              </a:rPr>
              <a:t>, </a:t>
            </a:r>
            <a:r>
              <a:rPr lang="es-ES" dirty="0" err="1" smtClean="0">
                <a:solidFill>
                  <a:schemeClr val="bg1"/>
                </a:solidFill>
              </a:rPr>
              <a:t>mentres</a:t>
            </a:r>
            <a:r>
              <a:rPr lang="es-ES" dirty="0" smtClean="0">
                <a:solidFill>
                  <a:schemeClr val="bg1"/>
                </a:solidFill>
              </a:rPr>
              <a:t> o cura e o </a:t>
            </a:r>
            <a:r>
              <a:rPr lang="es-ES" dirty="0" err="1" smtClean="0">
                <a:solidFill>
                  <a:schemeClr val="bg1"/>
                </a:solidFill>
              </a:rPr>
              <a:t>extranxeiro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metéronse</a:t>
            </a:r>
            <a:r>
              <a:rPr lang="es-ES" dirty="0" smtClean="0">
                <a:solidFill>
                  <a:schemeClr val="bg1"/>
                </a:solidFill>
              </a:rPr>
              <a:t> a </a:t>
            </a:r>
            <a:r>
              <a:rPr lang="es-ES" dirty="0" err="1" smtClean="0">
                <a:solidFill>
                  <a:schemeClr val="bg1"/>
                </a:solidFill>
              </a:rPr>
              <a:t>coller</a:t>
            </a:r>
            <a:r>
              <a:rPr lang="es-ES" dirty="0" smtClean="0">
                <a:solidFill>
                  <a:schemeClr val="bg1"/>
                </a:solidFill>
              </a:rPr>
              <a:t> a </a:t>
            </a:r>
            <a:r>
              <a:rPr lang="es-ES" dirty="0" err="1" smtClean="0">
                <a:solidFill>
                  <a:schemeClr val="bg1"/>
                </a:solidFill>
              </a:rPr>
              <a:t>campá</a:t>
            </a:r>
            <a:r>
              <a:rPr lang="es-ES" dirty="0" smtClean="0">
                <a:solidFill>
                  <a:schemeClr val="bg1"/>
                </a:solidFill>
              </a:rPr>
              <a:t>, e pasado un </a:t>
            </a:r>
            <a:r>
              <a:rPr lang="es-ES" dirty="0" err="1" smtClean="0">
                <a:solidFill>
                  <a:schemeClr val="bg1"/>
                </a:solidFill>
              </a:rPr>
              <a:t>bo</a:t>
            </a:r>
            <a:r>
              <a:rPr lang="es-ES" dirty="0" smtClean="0">
                <a:solidFill>
                  <a:schemeClr val="bg1"/>
                </a:solidFill>
              </a:rPr>
              <a:t>  rato o sacristán despistado, </a:t>
            </a:r>
            <a:r>
              <a:rPr lang="es-ES" dirty="0" err="1" smtClean="0">
                <a:solidFill>
                  <a:schemeClr val="bg1"/>
                </a:solidFill>
              </a:rPr>
              <a:t>pechou</a:t>
            </a:r>
            <a:r>
              <a:rPr lang="es-ES" dirty="0" smtClean="0">
                <a:solidFill>
                  <a:schemeClr val="bg1"/>
                </a:solidFill>
              </a:rPr>
              <a:t> o libro e as </a:t>
            </a:r>
            <a:r>
              <a:rPr lang="es-ES" dirty="0" err="1" smtClean="0">
                <a:solidFill>
                  <a:schemeClr val="bg1"/>
                </a:solidFill>
              </a:rPr>
              <a:t>augas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volveron</a:t>
            </a:r>
            <a:r>
              <a:rPr lang="es-ES" dirty="0" smtClean="0">
                <a:solidFill>
                  <a:schemeClr val="bg1"/>
                </a:solidFill>
              </a:rPr>
              <a:t> o </a:t>
            </a:r>
            <a:r>
              <a:rPr lang="es-ES" dirty="0" err="1" smtClean="0">
                <a:solidFill>
                  <a:schemeClr val="bg1"/>
                </a:solidFill>
              </a:rPr>
              <a:t>seu</a:t>
            </a:r>
            <a:r>
              <a:rPr lang="es-ES" dirty="0" smtClean="0">
                <a:solidFill>
                  <a:schemeClr val="bg1"/>
                </a:solidFill>
              </a:rPr>
              <a:t> sitio, e os </a:t>
            </a:r>
            <a:r>
              <a:rPr lang="es-ES" dirty="0" err="1" smtClean="0">
                <a:solidFill>
                  <a:schemeClr val="bg1"/>
                </a:solidFill>
              </a:rPr>
              <a:t>dous</a:t>
            </a:r>
            <a:r>
              <a:rPr lang="es-ES" dirty="0" smtClean="0">
                <a:solidFill>
                  <a:schemeClr val="bg1"/>
                </a:solidFill>
              </a:rPr>
              <a:t>  </a:t>
            </a:r>
            <a:r>
              <a:rPr lang="es-ES" dirty="0" err="1" smtClean="0">
                <a:solidFill>
                  <a:schemeClr val="bg1"/>
                </a:solidFill>
              </a:rPr>
              <a:t>morreron</a:t>
            </a:r>
            <a:r>
              <a:rPr lang="es-ES" dirty="0" smtClean="0">
                <a:solidFill>
                  <a:schemeClr val="bg1"/>
                </a:solidFill>
              </a:rPr>
              <a:t> afogados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131840" y="4211122"/>
            <a:ext cx="300039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600" dirty="0" smtClean="0">
                <a:solidFill>
                  <a:schemeClr val="bg1"/>
                </a:solidFill>
                <a:latin typeface="Bernard MT Condensed" pitchFamily="18" charset="0"/>
              </a:rPr>
              <a:t>FIN</a:t>
            </a:r>
            <a:endParaRPr lang="es-ES" sz="166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pic>
        <p:nvPicPr>
          <p:cNvPr id="6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="" xmlns:p14="http://schemas.microsoft.com/office/powerpoint/2010/main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8316416" y="260648"/>
            <a:ext cx="609600" cy="609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657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3.1|1.1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0.9|6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|16.7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199</Words>
  <Application>Microsoft Office PowerPoint</Application>
  <PresentationFormat>Presentación en pantalla (4:3)</PresentationFormat>
  <Paragraphs>13</Paragraphs>
  <Slides>7</Slides>
  <Notes>0</Notes>
  <HiddenSlides>0</HiddenSlides>
  <MMClips>6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Lenda Galega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Lenda Galega</dc:title>
  <dc:creator>PC</dc:creator>
  <cp:lastModifiedBy>PC</cp:lastModifiedBy>
  <cp:revision>15</cp:revision>
  <dcterms:created xsi:type="dcterms:W3CDTF">2012-03-15T09:11:33Z</dcterms:created>
  <dcterms:modified xsi:type="dcterms:W3CDTF">2012-06-18T22:05:52Z</dcterms:modified>
</cp:coreProperties>
</file>